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Organisation chart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500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82550"/>
            <a:ext cx="11277600" cy="3241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Harsh Toor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453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693"/>
            <a:ext cx="11277600" cy="43572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Yasti Borra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105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34280"/>
            <a:ext cx="11277600" cy="3738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Zinal Buch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91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30490"/>
            <a:ext cx="11277600" cy="41456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Brinda Srinivasan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70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1005840"/>
            <a:ext cx="987552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Isha Dass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45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Rishi Uppal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45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Atharv Nair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39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4680"/>
            <a:ext cx="11277600" cy="49372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Barkha Sachar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33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011" y="1005840"/>
            <a:ext cx="974197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Hemang Dutta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24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454" y="1005840"/>
            <a:ext cx="7025092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Jyoti Das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42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Ikshita Zacharia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21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340" y="1005840"/>
            <a:ext cx="827532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Vritti Virk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12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193" y="1005840"/>
            <a:ext cx="6173614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Michael Yogi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8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274" y="1005840"/>
            <a:ext cx="4449452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Omaja Om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498 synthetic employees · data as of 2026-09-22 · 4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69" y="1005840"/>
            <a:ext cx="9858063" cy="5394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opleGraph">
  <a:themeElements>
    <a:clrScheme name="PeopleGraph">
      <a:dk1>
        <a:srgbClr val="16181C"/>
      </a:dk1>
      <a:lt1>
        <a:srgbClr val="FFFFFF"/>
      </a:lt1>
      <a:dk2>
        <a:srgbClr val="14433E"/>
      </a:dk2>
      <a:lt2>
        <a:srgbClr val="F7F5F1"/>
      </a:lt2>
      <a:accent1>
        <a:srgbClr val="2A78D6"/>
      </a:accent1>
      <a:accent2>
        <a:srgbClr val="EB6834"/>
      </a:accent2>
      <a:accent3>
        <a:srgbClr val="1BAF7A"/>
      </a:accent3>
      <a:accent4>
        <a:srgbClr val="EDA100"/>
      </a:accent4>
      <a:accent5>
        <a:srgbClr val="4A3AA7"/>
      </a:accent5>
      <a:accent6>
        <a:srgbClr val="E34948"/>
      </a:accent6>
      <a:hlink>
        <a:srgbClr val="14433E"/>
      </a:hlink>
      <a:folHlink>
        <a:srgbClr val="5A5F66"/>
      </a:folHlink>
    </a:clrScheme>
    <a:fontScheme name="PeopleGraph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PeopleGrap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